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83A7-0AF9-444A-87B8-B1F4F76E18E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5848-BD56-47FA-A810-B5EF56BFA6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6522" y="909638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>
                <a:effectLst/>
              </a:rPr>
              <a:t>1</a:t>
            </a:r>
            <a:br>
              <a:rPr lang="pt-PT" sz="1800" dirty="0" smtClean="0">
                <a:effectLst/>
              </a:rPr>
            </a:br>
            <a:r>
              <a:rPr lang="pt-PT" sz="1800" dirty="0" smtClean="0">
                <a:effectLst/>
              </a:rPr>
              <a:t>Níveis de andaimes acima de dois metros de altura e sem guarda-corpo e sem dispositivo antiqueda.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21" y="909638"/>
            <a:ext cx="53149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5619" y="1630400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/>
              <a:t>2</a:t>
            </a:r>
            <a:r>
              <a:rPr lang="pt-PT" sz="1800" dirty="0" smtClean="0">
                <a:effectLst/>
              </a:rPr>
              <a:t/>
            </a:r>
            <a:br>
              <a:rPr lang="pt-PT" sz="1800" dirty="0" smtClean="0">
                <a:effectLst/>
              </a:rPr>
            </a:br>
            <a:r>
              <a:rPr lang="pt-PT" sz="1800" dirty="0" smtClean="0">
                <a:effectLst/>
              </a:rPr>
              <a:t>Colocou a escada em terreno desnivelado.</a:t>
            </a:r>
            <a:endParaRPr lang="en-US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808" y="909638"/>
            <a:ext cx="40481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7435" y="1791765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>
                <a:effectLst/>
              </a:rPr>
              <a:t>3</a:t>
            </a:r>
            <a:br>
              <a:rPr lang="pt-PT" sz="1800" dirty="0" smtClean="0">
                <a:effectLst/>
              </a:rPr>
            </a:br>
            <a:r>
              <a:rPr lang="pt-PT" sz="1800" dirty="0" smtClean="0">
                <a:effectLst/>
              </a:rPr>
              <a:t>A escada deve ultrapassar pelo menos 1 metro o ponto de saída.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80" y="852655"/>
            <a:ext cx="46577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2894" y="2286617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/>
              <a:t>4</a:t>
            </a:r>
            <a:br>
              <a:rPr lang="pt-PT" sz="1800" dirty="0" smtClean="0"/>
            </a:br>
            <a:r>
              <a:rPr lang="pt-PT" sz="1800" dirty="0" smtClean="0"/>
              <a:t>Retire ou isole materiais inflamáveis.</a:t>
            </a:r>
            <a:endParaRPr lang="en-US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072" y="1056882"/>
            <a:ext cx="48196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0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250" y="2222071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/>
              <a:t>5</a:t>
            </a:r>
            <a:br>
              <a:rPr lang="pt-PT" sz="1800" dirty="0" smtClean="0"/>
            </a:br>
            <a:r>
              <a:rPr lang="pt-PT" sz="1800" dirty="0" smtClean="0"/>
              <a:t>Eliminar aberturas no piso para evitar riscos de quedas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12" y="1076997"/>
            <a:ext cx="42291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0161" y="3276320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>
                <a:effectLst/>
              </a:rPr>
              <a:t>6</a:t>
            </a:r>
            <a:br>
              <a:rPr lang="pt-PT" sz="1800" dirty="0" smtClean="0">
                <a:effectLst/>
              </a:rPr>
            </a:br>
            <a:r>
              <a:rPr lang="pt-PT" sz="1800" dirty="0" smtClean="0">
                <a:effectLst/>
              </a:rPr>
              <a:t>Para trabalhos a quentes faça avaliação de risco detalhada e solicite a permissão para trabalho.</a:t>
            </a:r>
            <a:endParaRPr lang="en-US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08" y="837995"/>
            <a:ext cx="44386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8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0161" y="3276320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>
                <a:effectLst/>
              </a:rPr>
              <a:t>7</a:t>
            </a:r>
            <a:br>
              <a:rPr lang="pt-PT" sz="1800" dirty="0" smtClean="0">
                <a:effectLst/>
              </a:rPr>
            </a:br>
            <a:r>
              <a:rPr lang="pt-PT" sz="1800" dirty="0" smtClean="0">
                <a:effectLst/>
              </a:rPr>
              <a:t>Use os equipamentos de proteção individual conforme os riscos da atividade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24" y="850191"/>
            <a:ext cx="4629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9403" y="3943294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/>
              <a:t>8</a:t>
            </a:r>
            <a:br>
              <a:rPr lang="pt-PT" sz="1800" dirty="0" smtClean="0"/>
            </a:br>
            <a:r>
              <a:rPr lang="pt-PT" sz="1800" dirty="0" smtClean="0"/>
              <a:t>Despressurizar a tubulação e garantir energia zero antes de executar a atividade de manutenção.</a:t>
            </a:r>
            <a:endParaRPr lang="en-US" sz="1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18" y="780881"/>
            <a:ext cx="4867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0626" y="4526316"/>
            <a:ext cx="5221044" cy="1221012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/>
              <a:t>9</a:t>
            </a:r>
            <a:br>
              <a:rPr lang="pt-PT" sz="1800" dirty="0" smtClean="0"/>
            </a:br>
            <a:r>
              <a:rPr lang="pt-PT" sz="1800" dirty="0" smtClean="0"/>
              <a:t>Limpe a área após a conclusão dos trabalhos.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736" y="744911"/>
            <a:ext cx="43053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6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1 Níveis de andaimes acima de dois metros de altura e sem guarda-corpo e sem dispositivo antiqueda.</vt:lpstr>
      <vt:lpstr>2 Colocou a escada em terreno desnivelado.</vt:lpstr>
      <vt:lpstr>3 A escada deve ultrapassar pelo menos 1 metro o ponto de saída.</vt:lpstr>
      <vt:lpstr>4 Retire ou isole materiais inflamáveis.</vt:lpstr>
      <vt:lpstr>5 Eliminar aberturas no piso para evitar riscos de quedas</vt:lpstr>
      <vt:lpstr>6 Para trabalhos a quentes faça avaliação de risco detalhada e solicite a permissão para trabalho.</vt:lpstr>
      <vt:lpstr>7 Use os equipamentos de proteção individual conforme os riscos da atividade</vt:lpstr>
      <vt:lpstr>8 Despressurizar a tubulação e garantir energia zero antes de executar a atividade de manutenção.</vt:lpstr>
      <vt:lpstr>9 Limpe a área após a conclusão dos trabalhos.</vt:lpstr>
    </vt:vector>
  </TitlesOfParts>
  <Company>Grupo Votorantim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Níveis de andaimes acima de dois metros de altura e sem guarda-corpo e sem dispositivo antiqueda.</dc:title>
  <dc:creator>Darcy Mendes do Nascimento</dc:creator>
  <cp:lastModifiedBy>Darcy Mendes do Nascimento</cp:lastModifiedBy>
  <cp:revision>5</cp:revision>
  <dcterms:created xsi:type="dcterms:W3CDTF">2015-04-14T17:49:52Z</dcterms:created>
  <dcterms:modified xsi:type="dcterms:W3CDTF">2015-04-14T18:17:28Z</dcterms:modified>
</cp:coreProperties>
</file>